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58" r:id="rId8"/>
    <p:sldId id="268" r:id="rId9"/>
    <p:sldId id="269" r:id="rId10"/>
    <p:sldId id="270" r:id="rId11"/>
    <p:sldId id="271" r:id="rId12"/>
    <p:sldId id="259" r:id="rId13"/>
    <p:sldId id="273" r:id="rId14"/>
    <p:sldId id="278" r:id="rId15"/>
    <p:sldId id="279" r:id="rId16"/>
    <p:sldId id="260" r:id="rId17"/>
    <p:sldId id="280" r:id="rId18"/>
    <p:sldId id="281" r:id="rId19"/>
    <p:sldId id="282" r:id="rId20"/>
    <p:sldId id="283" r:id="rId21"/>
    <p:sldId id="261" r:id="rId22"/>
    <p:sldId id="284" r:id="rId23"/>
    <p:sldId id="285" r:id="rId24"/>
    <p:sldId id="262" r:id="rId25"/>
    <p:sldId id="272" r:id="rId26"/>
    <p:sldId id="274" r:id="rId27"/>
    <p:sldId id="275" r:id="rId28"/>
    <p:sldId id="276" r:id="rId29"/>
    <p:sldId id="277" r:id="rId30"/>
    <p:sldId id="263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Энтомофаги вредителей злаковых растений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6357982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Мухи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фазии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сем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Тасhinidae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Diptera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Паразиты взрослых клопов, наиболее многочисленны и часто встречаются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фа­зии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золотистая и серая.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Золотистая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фазия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Clytiomyia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hеlluo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широко распространена, муха длиной 5 мм. Крылья неширокие без перевязей, брюшко и грудь в золотом налете. Зимуют личинки 2-го возраста в теле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диапазирующих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клопов. Окукливаются весной в почве через неделю после заселения клопами полей. Самки вскоре после вылета начинают откладку яиц. Потенциальная плодовитость – 120...140 яиц. Созреванию самок способствует питание нектаром цветков моло­чая, кориандра, гречихи, аниса, крестоцветных растений и неко­торых зонтичных. Период откладки яиц длится с начала мая до середины июня. Яйца прикрепляются на глаза,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ентральную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сторону груди и брюшка клопов и хорошо заметны.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Отрождающаяся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личинка внедряется в полость тела хозяина и питается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гемолимфой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жировым телом, в результате происходит разрушение генеративной системы и кастрация хозяина. Личинки 1-го поколения покидают тело хозяина и окукливаются в почве, развитие поколения длится 30...40 дней.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Мухи следующего поколения вылетают во второй половине июня, перед началом окрыления черепашки и предпочитают заражать взрослых молодых клопов. Зараженность клопов на посевах озимой пшеницы, граничащих с нектароносами, может достигать 48...79 %, на удаленных от них полях – 22...38 %. Эффективность летнего поколения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фазии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резко сокращается при ранней уборке хлебов.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401080" cy="5983311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Серая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фазия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Аlорhоrа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sиbcoleopterata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заражает исключительно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взрослых, физиологически полноценных особей, самка откладывает яйца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крыловые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мышцы клопов. На полях развивается в одном поколении, развитие длится 34...58 дней. Зимуют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пупарии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почве. Взрослые мухи вылетают в апреле и заражают черепашку до ее перелета на поля (1-е поколение паразита). Яйца не оказывают угнетающее воздействие на клопов, что позво­ляет им перелетать на расстояние до 70 км от мест зимовки. На посевах пшеницы мухи серой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фазии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заражают уже закончивших питание клопов нового поколения. Зараженность вредной черепашки осенью в местах зимовки может достигать 40...50 %. Природные популяции энтомофагов вредной черепашки эффективно сдерживают численность фитофага, в связи с этим для них разработаны 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критерии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эффективности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посевах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озимой пшеницы: - если плотность перезимовавших клопов не более 2-х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особей/м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- если заражение первых кладок яиц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теленоминами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составляет 40...50%; - если степень паразитирования клопов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фазиями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приближается к 50%.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2, 3</a:t>
            </a:r>
            <a:r>
              <a:rPr lang="ru-RU" b="1" dirty="0" smtClean="0"/>
              <a:t>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Энтомофаги серой зерновой и подгрызающих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совок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Хищники.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Хищниками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яиц и гусениц различных видов совок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огневок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повреждающих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зерновые колосовые культуры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кукурузу,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могут быть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жужелицы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(сем.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Carabidae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божьи коровки (сем.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Coccinellidae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сетчатокрылых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Neuroptera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Chrysopidae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клопы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семейств хищники крошки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Anthocoridae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слепняки (сем.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Miridae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клопы охотники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(сем.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Nabidae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хищнецы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(сем.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Reduviidae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342900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186766" cy="5768997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Паразиты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Паразитами яиц разных видов чешуекрылых является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комплекс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перепончатокрылых рода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трихограмма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Hymenoptera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надсем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Chalcidoidea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Trichogrammatidae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Trichogramma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очень мелкие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хальцидовые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(длина не более 1,2 мм)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члениковыми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лапками. Передние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крылья часто с рядами волосков, нередко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краевой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бахромкой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Личинки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внутренние паразиты яиц различных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насекомых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чаще всего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чешуекрылых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Взрослые особи питаются нектаром.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5840435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России и странах СНГ методом массового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разведения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выпуска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применяют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вида рода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трихограмма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эвпроктидис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uproctidis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Gir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обыкновенная (Т.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vanescens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Westw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.), желтая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плодожорочная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acoeciae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March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.),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бессамцовая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mbryophagum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Htg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 Наиболее распространено разведение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применение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трихограммы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обыкновенной против озимой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зерновых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совок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зерновых колосовых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культурах, кукурузного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стеблевого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мотылька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хлопковой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совки на кукурузе.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Зимуют у видов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трихограммы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личинки в яйцах хозяев.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Циклы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синхронизированы с хозяевами, что вызывает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необходимость искусственного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выпуска паразитов в период откладки яиц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вредителями.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5983311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Изомера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Isomera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cinerascens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(сем.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Tachinidae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Diptera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Широкий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олигофаг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Тело мухи длиной 11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 мм, брюшко черное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широкими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перевязями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светло-серого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налета в передней половине 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тергитов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Самки откладывают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блестящие яйца в форме гречишного зерна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растения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злаков. Яйца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плотным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хорионом, долго сохраняют жизнеспособность.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Гусеницы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заглатывают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яйца во время питания. Зимуют молодые личинки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теле гусениц, а затем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теле куколок зерновой совки. Здесь же они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окукливаются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образуя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пупарий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Мухи нуждаются в дополнительном питании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нектаром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цветков.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Летнее поколение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мух развивается на люцерновой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огородной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других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>
            <a:normAutofit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Энтомофаги злаковых мух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Хищники.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Хищниками этих вредителей являются клопы охотники (сем.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Nabidae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и хищники крошки (сем.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Antocoridae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, хищные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трипсы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клещи и пауки, высасывающие яйца, личинок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пупарии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мух.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Паразиты гессенской мухи.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Известно более 40 видов паразитов этого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вредителя. Из них наиболее эффективны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платигастер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трихацис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52"/>
            <a:ext cx="8372476" cy="6097599"/>
          </a:xfrm>
        </p:spPr>
        <p:txBody>
          <a:bodyPr>
            <a:normAutofit fontScale="9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Платигастер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Platygaster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hiemalis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Forb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Platygastridae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Hymenoptera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Паразит яиц и личинок гессенской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мухи.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сезон развивается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поколения. Зимуют взрослые личинки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пупариях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вредителя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Имаго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вылетают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второй половине массовой откладки яиц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гессенской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мухой. Самки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заражают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яйца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отрождающихся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личинок мухи.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Потенциальная плодовитость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3 тыс. яиц. Развитие личинки паразита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происходит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личинке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пупарии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хозяина. В одном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пупарии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паразитирует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3 до 11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личинок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энтомофага.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Платигастер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постоянно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присутствует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посевах злаков.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5840435"/>
          </a:xfrm>
        </p:spPr>
        <p:txBody>
          <a:bodyPr>
            <a:normAutofit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Трихацис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Trichacis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tristis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Nees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Platygastridae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Hymenoptera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 яиц и личинок гессенской мухи. Биология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изучена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недостаточно.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Предположительно зимуют взрослые самки, заселяющие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отродившихся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личинок весеннего и летнего поколений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гессенской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мухи. Личинки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могут впадать в летнюю диапаузу. В одной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личинке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хозяина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одна личинка паразита. За сезон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развивается одно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поколение.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501122" cy="6286544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Паразиты шведских мух.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Выявлено 19 видов паразитов овсяной,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ячменной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шведских и других видов злаковых мух, среди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эффективны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трихомалюс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ропстромерис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Трихомалюс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Trichomalus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cristatus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Foerst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Pteromalidae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Hymenoptera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Зимуют личинки паразита в теле личинок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вредителя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Самки вылетают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частью сформировавшихся яиц и после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спаривания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начинают 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откладку.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Первые 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поколения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проходят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посевах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яровых, а третье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озимых злаках и многолетних травах. Самкам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дополнительное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питание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которое они проходят на цветках осота,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бодяка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люцерны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сорняков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семейств крестоцветных и зонтичных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личинке хозяина заканчивает развитие только одна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паразита. За сезон развиваются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2- 3 поколения паразита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5983311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Энтомофаги клопов-черепашек;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Энтомофаги серой зерновой совки;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Энтомофаги подгрызающих совок;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Энтомофаги злаковых мух;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Энтомофаги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пьявиц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Энтомофаги злаковых тлей;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Энтомофаги хлебных пилильщиков.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286544"/>
          </a:xfrm>
        </p:spPr>
        <p:txBody>
          <a:bodyPr>
            <a:normAutofit fontScale="8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Роптромерис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Rhoptromeris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heptoma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Htg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Eucoliidae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Hymenoptera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Зимуют личинки в теле взрослых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личинок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шведских мух.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Окукливаются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пупариях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хозяина. Самки откладывают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яйца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личинок шведских мух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II возрастов.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отрождения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личинки паразита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питаются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гемолимфой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хозяина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после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окукливания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мух питаются тканями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куколки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К моменту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окукливания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почти полностью уничтожают тело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хозяина.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одной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генерации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паразита продолжается около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30-40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дней.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развивается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трех - четырех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поколениях. В первой половине сезона более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многочислен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посевах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яровых злаков, во второй половине лета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мигрирует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посевы озимых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злаков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многолетних злаковых трав, где и зимует.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5840435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Энтомофаги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пьявиц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Хищники.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Хищниками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пьявиц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являются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кокцинеллиды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златоглазки, жужелицы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стафилиниды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пауки, уничтожающие яйца вредителя, куколок в почве, иногда личинок и жуков.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Паразиты.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красногрудой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пьявице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выявлен специализированный паразит яиц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хальцид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Anaphes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lamae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Bakk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 а на синей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пьявице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два вида наездников из семейства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птеромалид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Habrocytussp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Eupteromalus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.); из куколок иногда выводится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ихневмонид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Lemophagus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curtus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Townes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txBody>
          <a:bodyPr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Анафес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Anaphes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lamae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Bakk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Hymenoptera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надсем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Chalcidoidea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Mymaridae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Самки яйцееда предпочитают размещать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свежеотложенных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яйцах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хозяина. Развитие энтомофага 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температуре 21°С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длится около девяти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дней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Перед выходом имаго яйцо чернеет, взрослые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выходят через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отверстия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прогрызаемые у полюсов яйца хозяина, обычно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утренние часы. В одном яйце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пьявицы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развиваются от 1 до 4 особей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5768997"/>
          </a:xfrm>
        </p:spPr>
        <p:txBody>
          <a:bodyPr>
            <a:normAutofit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Птеромалиды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Hymenopotera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надсем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Chalcidoidea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Pteromalidae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Habrocytus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Eupteromalus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 Одиночные паразиты,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откладывают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яйца на тело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окукливающихся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пьявицы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находящихся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коконе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заканчивают развитие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куколке хозяина. Имаго очень подвижны,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обладают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хорошо развитыми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поисковыми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способностями, высокой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плодовитостью.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215106"/>
          </a:xfrm>
        </p:spPr>
        <p:txBody>
          <a:bodyPr>
            <a:normAutofit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6. Энтомофаги злаковых тлей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Хищники.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афидофагам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влияющим на численность злаковых тлей, относят различные виды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кокцинеллид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коровок: 2,5,7, 13 точечную, 14 точечную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пропилею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личинок мух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сирфид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сирфов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перевязанного, полулунного, окаймленного,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сферофории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 личинок и имаго златоглазок (7 точечной, обыкновенной), личинки мух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галлиц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6000792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Коровка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семиточечная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Coccinella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septempunctata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L.)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Coleoptera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Coccinellidae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наиболее распространенный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прожорливый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Распространена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повсеместно. На красных надкрыльях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имеется округлых черных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пятен. Длина тела 5 – 8 мм. Широко встречается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всех полевых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культурах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реже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садах, лесополосах и лесах, где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жуки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зимуют.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 способен к массовому размножению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природе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регуляции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численности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Применяют и искусственное разведение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защиты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растений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закрытом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грунте. Развивается в 2 генерациях.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543956" cy="6429420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Коровка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двухточечная 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Adalia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bipunctata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.).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Широко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распространена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Часто встречается на полях, в садах,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лесополосах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парках, лесах.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2 генерациях. Весной вылетают раньше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других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видов коровок.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Коровка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изменчивая 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Adonia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variegata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Gz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Встречается чаще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полевых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условиях, хотя зимуют жуки в листовой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подстилке садов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лесополос.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Жуки впадают в летнюю диапаузу, склонны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массовому размножению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второй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половине вегетационного сезона при наличии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тли. 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сезон развивается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генерации.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5840435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Сирфиды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Diptera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Syrphidae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,). На полях гороха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других однолетних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многолетних бобовых культур численность тли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эффективно подавляют личинки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мух журчалок, или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сирфид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сферофория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украшенная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сирфы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перевязанный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окаймленный,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полулунный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лобастый.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Лёт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питание имаго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сирфид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цветущей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растительности начинаются рано утром, мухи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они с 9 до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 и с 15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18 часов дня. В жаркое время дня они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прячутся под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листьями растений.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откладывают яйца среди колоний тли. Хищный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жизни ведут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личинки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которые поедают тлю. Каждая личинка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уничтожает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период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разви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2500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тлей. Личинка окукливается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том же растении.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Куколка похожа на каплю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воска.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5840435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Галлицы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Diptera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сем.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Cecidomiidae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растениях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капусты хищничают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три вида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галлиц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Наибольшее значение имеет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афидимиза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Aphidoletes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aphidimyza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Rond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 Личинки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галлиц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являются активными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хищниками тлей.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природных условиях за вегетационный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4 - 5 поколений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хищника. В благоприятные годы эта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галлица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полностью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уничтожает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тлю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капусте.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Златоглазки (о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Neuroptera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сем.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Chrisopidae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Из златоглазок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полях капусты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тлю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уничтожают личинки златоглазок обыкновенной,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жемчужной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Златоглазки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появляются на полях капусты вскоре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заселения их тлей.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Максимума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их численность достигает в конце июля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августе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когда на одном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растении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может быть в среднем одна личинка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златоглазки.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472518" cy="5983311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Паразиты.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Паразитируют на тле личинки около 10 видов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афидиид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наиболее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распространен вид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Aphidius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ervi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паразит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различных видов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тлей.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афидиуса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откладывает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яйца в тело тлей всех возрастов,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предпочитая второй четвертый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Личинка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внутри тела тли. Перед окукливанием паразита покровы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хозяина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приобретают бурый цвет и тля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превращается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неподвижную мумию,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приклеенную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листу растения. Имаго паразита,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отродившись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прогрызают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мумии круглое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отверстие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вылетают.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5840435"/>
          </a:xfrm>
        </p:spPr>
        <p:txBody>
          <a:bodyPr>
            <a:normAutofit fontScale="85000" lnSpcReduction="20000"/>
          </a:bodyPr>
          <a:lstStyle/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Современная система класса насекомых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настоящее время класс насекомых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Insecta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делится на два подкласса, включающих в себя 34 отряда со многими промежуточными единицами (4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инфракласса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два отдела и 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надотрядов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целом классификация насекомых может быть представлена в таком виде:</a:t>
            </a: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I. Подкласс низшие, или первичнобескрылые — </a:t>
            </a:r>
            <a:r>
              <a:rPr lang="ru-RU" b="1" u="sng" dirty="0" err="1" smtClean="0">
                <a:latin typeface="Times New Roman" pitchFamily="18" charset="0"/>
                <a:cs typeface="Times New Roman" pitchFamily="18" charset="0"/>
              </a:rPr>
              <a:t>Apterygota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Инфракласс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энтогнатные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Entognatha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протуры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или бессяжковые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Protura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подуры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или ногохвостки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Podura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диплуры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или двухвостки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Diplura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Инфракласс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тизануровые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Thysanurata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тизануры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или щетинохвостки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Thysanura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txBody>
          <a:bodyPr>
            <a:normAutofit fontScale="850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7. Энтомофаги хлебных пилильщиков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настоящее время хорошо изучен один паразит: 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коллирия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 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Соlliria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сохаtоr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(сем.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Ichneumonidae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Нуmеnорtеrа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Специализированный паразит яиц и личинок хлебного пилильщика, развивается с ним синхронно. Весной личинка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коллирии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окукливается внутри кокона хозяина. Самка откладывает яйца внутрь яиц пилильщиков. Лёт имаго длится с начала мая до середины июня. За сезон развивается 1 поколение. Заселен­ность паразитом личинок пилильщиков достигает 49...71 %, максимально – 95 %.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6286544"/>
          </a:xfrm>
        </p:spPr>
        <p:txBody>
          <a:bodyPr>
            <a:normAutofit fontScale="70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Подкласс высшие, или крылатые —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Pterygota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Отдел с неполным превращением —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Hemimetabola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Надотряд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эфемероидные —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Ephemeroidea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поденки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Ephemeroptera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Надотряд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одонатоидные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Odonatoidea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стрекозы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Odonatoptera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Надотряд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ортоптероидные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Orthopteroidea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таракановые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Blattoptera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богомоловые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Manteoptera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термиты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веснянки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Piecoptera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эмбии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Embioptera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гриллоблаттиды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Grylloblattida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13)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палочники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Phasmatoptera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14)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прямокрылые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Orthoptera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15)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гемимериды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Hemimerida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16)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кожистокрылые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Dermaptera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17)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зораптеры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Zoraptera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52"/>
            <a:ext cx="8258204" cy="5983311"/>
          </a:xfrm>
        </p:spPr>
        <p:txBody>
          <a:bodyPr/>
          <a:lstStyle/>
          <a:p>
            <a:pPr fontAlgn="base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Надотряд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гемиптероидные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Hemipteroidea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18)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сеноеды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Psocoptera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19)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пухоеды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Mallophaga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вши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Anoplura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21)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равнокрылые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Homoptera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22)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клопы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Hemiptera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23)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трипсы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Thysanoptera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401080" cy="5983311"/>
          </a:xfrm>
        </p:spPr>
        <p:txBody>
          <a:bodyPr>
            <a:normAutofit fontScale="775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Отдел с полным превращением —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Holometabola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Надотряд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колеоптероидные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Coleopteroidea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24)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жуки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Coleoptera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25)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 веерокрылые 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Strepsiptera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Надотряд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нейроптероидные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Neuropteroidea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26)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сетчатокрылые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Neuroptera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27)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верблюдки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Raphidioptera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28)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большекрылые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Megaloptera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Надотряд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мекоптероидные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Mecopteroidea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29)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скорпионовы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мухи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Mecoptera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30)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ручейники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Trichoptera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31)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бабочки —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Lepidoptera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32)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перепончатокрылые —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Hymenoptera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33)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блохи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Aphaniptera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34)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двукрылые —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Diptera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/>
          <a:lstStyle/>
          <a:p>
            <a:pPr marL="0" indent="514350">
              <a:spcBef>
                <a:spcPts val="0"/>
              </a:spcBef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Энтомофаги клопов-черепашек:</a:t>
            </a:r>
          </a:p>
          <a:p>
            <a:pPr marL="0" indent="51435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Хищники (Жужелицы)</a:t>
            </a:r>
          </a:p>
          <a:p>
            <a:pPr marL="0" indent="51435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Паразиты (Мухи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фазии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51435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Яйцееды вредной черепашки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6143668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Известно около 150 видов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членистоногих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которые могут питаться клопами-черепашками на разных фазах их развития. Из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многоядных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хищников наибольшее значение имеют жужелицы родов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Bembidion,Harpalus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Amara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Pterostichus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которые питаются клопами во всех фазах развития. Личинок младших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возрастов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также уничтожают муравьи. Яйцами и личинками питаются личинки златоглазок,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клопо-охотники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жуки-малашки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пауки, нематоды из семейства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мермитид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Численность клопов снижается в местах зимовок благодаря хищникам до 18...25 %, большое количество клопов поедают перелетные птицы. Численность популяции клопов значительно снижается также благодаря паразитам, заражающим яйца и имаго. В качестве паразитов яиц черепашек отмечено 13 видов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теленомин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Теленомины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(сем.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Scelionidae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Нуmеnорtera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распространены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всему ареалу вредной черепашки. Сильно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заражают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яйца клопов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триссолькус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большой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Тrissolcus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grапdis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 и теленомус зеленый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Теlenomus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сhloropus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 Кроме основного хозяина (вредной черепашки)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теленомины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паразитируют на яйцах 40 видов клопов-щитников (ягодный, полосатый, остроголовый, остроплечий) и других семейств. Зимуют взрослые оплодотворенные самки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теленомин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 отстающей корой деревьев с северной стороны, на сухих опушенных листьях в развилках кустарников, на полях в пожнивных остатках кукурузы, подсолнечника и других культур. Вылет и заселение по­лей происходит раньше откладки яиц черепашкой. Самки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проходят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дополнительное питание на цветущей растительности и живут до 1,5 месяца. Откладывают яйца по одному на каждое яйцо клопов. Плодовитость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триссолькуса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большого в среднем 60 яиц, максимальное до – 125...150. Продолжительность развития 14...31 день. За одну генерацию черепашки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теленомины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дают 3 поколения. Отрицательное влияние на пло­довитость оказывают отклонения температур от оптимума. При разнице температуры с оптимумом в 2...3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плодовитость самок снижается более чем в два раза. Во второй половине лета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телено­мины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живут за счет яиц дополнительных хозяев на полях кукурузы, проса, подсолнечника и других культур. Заражение яиц вредной черепашки паразитами колеблется от 10...30 до 90...95 % при благоприятных условиях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1931</Words>
  <PresentationFormat>Экран (4:3)</PresentationFormat>
  <Paragraphs>122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Энтомофаги вредителей злаковых растений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Энтомофаги вредителей злаковых растений</dc:title>
  <dc:creator>Оля</dc:creator>
  <cp:lastModifiedBy>Оля</cp:lastModifiedBy>
  <cp:revision>44</cp:revision>
  <dcterms:created xsi:type="dcterms:W3CDTF">2022-03-03T07:14:07Z</dcterms:created>
  <dcterms:modified xsi:type="dcterms:W3CDTF">2022-03-09T11:15:32Z</dcterms:modified>
</cp:coreProperties>
</file>